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62" r:id="rId3"/>
    <p:sldId id="257" r:id="rId4"/>
    <p:sldId id="278" r:id="rId5"/>
    <p:sldId id="258" r:id="rId6"/>
    <p:sldId id="261" r:id="rId7"/>
    <p:sldId id="263" r:id="rId8"/>
    <p:sldId id="272" r:id="rId9"/>
    <p:sldId id="276" r:id="rId10"/>
    <p:sldId id="277" r:id="rId11"/>
    <p:sldId id="270" r:id="rId12"/>
    <p:sldId id="267" r:id="rId13"/>
    <p:sldId id="271" r:id="rId14"/>
    <p:sldId id="260" r:id="rId15"/>
    <p:sldId id="273" r:id="rId16"/>
    <p:sldId id="279" r:id="rId17"/>
    <p:sldId id="274" r:id="rId18"/>
    <p:sldId id="269" r:id="rId19"/>
    <p:sldId id="264" r:id="rId20"/>
    <p:sldId id="265" r:id="rId21"/>
    <p:sldId id="275" r:id="rId22"/>
    <p:sldId id="266" r:id="rId23"/>
    <p:sldId id="268" r:id="rId24"/>
    <p:sldId id="25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5B744-D5C3-43A3-94CD-1F81A058A92F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C2BF7-464D-49CE-B634-D8F203DD5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68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C2BF7-464D-49CE-B634-D8F203DD5BE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3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240837-66EF-4A65-8B45-286C88B5B48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0EA9077-F7E1-4FFC-A364-A572EDCBF4D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nosurf.com/" TargetMode="External"/><Relationship Id="rId2" Type="http://schemas.openxmlformats.org/officeDocument/2006/relationships/hyperlink" Target="http://www.ripcurl.com/index.php?t2t9#popup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dMmG6rmfXGA" TargetMode="External"/><Relationship Id="rId5" Type="http://schemas.openxmlformats.org/officeDocument/2006/relationships/hyperlink" Target="http://uwong.blogspot.com/2008/05/bono-on-kampar-river-longest-surfing.html#!/2008/05/bono-on-kampar-river-longest-surfing.html" TargetMode="External"/><Relationship Id="rId4" Type="http://schemas.openxmlformats.org/officeDocument/2006/relationships/hyperlink" Target="http://maps.google.com/maps?hl=en&amp;tab=w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aps.google.com/maps?hl=en&amp;tab=w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ormsurf.com/locals/ment.s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javascript:ShowTaxInfo(2222.2,145.6,25)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1513" y="304800"/>
            <a:ext cx="8229600" cy="18288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Seven Ghosts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175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By: Chris </a:t>
            </a:r>
            <a:r>
              <a:rPr lang="en-US" sz="2000" dirty="0" err="1" smtClean="0"/>
              <a:t>Knipe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6600"/>
            <a:ext cx="83820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88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60" y="285412"/>
            <a:ext cx="8406840" cy="626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17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Bono Surf Camp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Teluk</a:t>
            </a:r>
            <a:r>
              <a:rPr lang="en-US" dirty="0"/>
              <a:t> </a:t>
            </a:r>
            <a:r>
              <a:rPr lang="en-US" dirty="0" err="1"/>
              <a:t>Meranti</a:t>
            </a:r>
            <a:r>
              <a:rPr lang="en-US" dirty="0"/>
              <a:t> </a:t>
            </a:r>
          </a:p>
          <a:p>
            <a:r>
              <a:rPr lang="en-US" dirty="0" smtClean="0"/>
              <a:t>Village of 2500</a:t>
            </a:r>
          </a:p>
          <a:p>
            <a:r>
              <a:rPr lang="en-US" dirty="0" smtClean="0"/>
              <a:t>Mega Lestari Hotel</a:t>
            </a:r>
          </a:p>
          <a:p>
            <a:r>
              <a:rPr lang="en-US" dirty="0" smtClean="0"/>
              <a:t>Restaurant adjacent to hotel</a:t>
            </a:r>
          </a:p>
          <a:p>
            <a:pPr lvl="1"/>
            <a:r>
              <a:rPr lang="en-US" dirty="0" smtClean="0"/>
              <a:t>Fish, chicken, rice, spicy</a:t>
            </a:r>
          </a:p>
          <a:p>
            <a:pPr marL="585216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98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Daily trips from the village</a:t>
            </a:r>
          </a:p>
          <a:p>
            <a:r>
              <a:rPr lang="en-US" dirty="0" smtClean="0"/>
              <a:t>Boats with experienced pilots</a:t>
            </a:r>
          </a:p>
          <a:p>
            <a:pPr lvl="1"/>
            <a:r>
              <a:rPr lang="en-US" dirty="0" smtClean="0"/>
              <a:t>Confident pick ups</a:t>
            </a:r>
          </a:p>
          <a:p>
            <a:pPr lvl="1"/>
            <a:r>
              <a:rPr lang="en-US" dirty="0" smtClean="0"/>
              <a:t>Rescue operations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0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Zero Latitude</a:t>
            </a:r>
          </a:p>
          <a:p>
            <a:pPr lvl="1"/>
            <a:r>
              <a:rPr lang="en-US" dirty="0" smtClean="0"/>
              <a:t>Equatorial climate, warm, humid, sunny</a:t>
            </a:r>
          </a:p>
          <a:p>
            <a:r>
              <a:rPr lang="en-US" dirty="0" smtClean="0"/>
              <a:t>Wildlife</a:t>
            </a:r>
          </a:p>
          <a:p>
            <a:pPr lvl="1"/>
            <a:r>
              <a:rPr lang="en-US" dirty="0" smtClean="0"/>
              <a:t>Crocodiles, snakes, mosquitos(malaria) </a:t>
            </a:r>
          </a:p>
          <a:p>
            <a:r>
              <a:rPr lang="en-US" dirty="0" smtClean="0"/>
              <a:t>Hospital: </a:t>
            </a:r>
            <a:r>
              <a:rPr lang="en-US" dirty="0" err="1" smtClean="0"/>
              <a:t>Pekanbaru</a:t>
            </a:r>
            <a:r>
              <a:rPr lang="en-US" smtClean="0"/>
              <a:t>, 4-7 </a:t>
            </a:r>
            <a:r>
              <a:rPr lang="en-US" dirty="0" smtClean="0"/>
              <a:t>hours from </a:t>
            </a:r>
            <a:r>
              <a:rPr lang="en-US" dirty="0" err="1" smtClean="0"/>
              <a:t>Teluk</a:t>
            </a:r>
            <a:r>
              <a:rPr lang="en-US" dirty="0" smtClean="0"/>
              <a:t> </a:t>
            </a:r>
            <a:r>
              <a:rPr lang="en-US" dirty="0" err="1" smtClean="0"/>
              <a:t>Meranti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Teluk</a:t>
            </a:r>
            <a:r>
              <a:rPr lang="en-US" dirty="0" smtClean="0"/>
              <a:t> </a:t>
            </a:r>
            <a:r>
              <a:rPr lang="en-US" dirty="0" err="1" smtClean="0"/>
              <a:t>Meranti</a:t>
            </a:r>
            <a:endParaRPr lang="en-US" dirty="0" smtClean="0"/>
          </a:p>
          <a:p>
            <a:pPr lvl="1"/>
            <a:r>
              <a:rPr lang="en-US" dirty="0" smtClean="0"/>
              <a:t> Power at night</a:t>
            </a:r>
          </a:p>
          <a:p>
            <a:pPr lvl="1"/>
            <a:r>
              <a:rPr lang="en-US" dirty="0" smtClean="0"/>
              <a:t>Cell and internet coverage</a:t>
            </a:r>
          </a:p>
          <a:p>
            <a:r>
              <a:rPr lang="en-US" dirty="0" smtClean="0"/>
              <a:t>No alcohol</a:t>
            </a:r>
          </a:p>
          <a:p>
            <a:r>
              <a:rPr lang="en-US" dirty="0" smtClean="0"/>
              <a:t>Majority Muslim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7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Considerations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Greenpeace</a:t>
            </a:r>
          </a:p>
          <a:p>
            <a:pPr lvl="1"/>
            <a:r>
              <a:rPr lang="en-US" dirty="0" smtClean="0"/>
              <a:t>Several trips resulted in slashed boats/ confrontations/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0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mall surf culture</a:t>
            </a:r>
          </a:p>
          <a:p>
            <a:r>
              <a:rPr lang="en-US" dirty="0" smtClean="0"/>
              <a:t>No one in the line up</a:t>
            </a:r>
          </a:p>
          <a:p>
            <a:r>
              <a:rPr lang="en-US" dirty="0" smtClean="0"/>
              <a:t>Nearest culture through villages</a:t>
            </a:r>
          </a:p>
          <a:p>
            <a:r>
              <a:rPr lang="en-US" dirty="0" err="1" smtClean="0"/>
              <a:t>Teluk</a:t>
            </a:r>
            <a:r>
              <a:rPr lang="en-US" dirty="0" smtClean="0"/>
              <a:t> </a:t>
            </a:r>
            <a:r>
              <a:rPr lang="en-US" dirty="0" err="1" smtClean="0"/>
              <a:t>Meranti</a:t>
            </a:r>
            <a:endParaRPr lang="en-US" dirty="0" smtClean="0"/>
          </a:p>
          <a:p>
            <a:pPr lvl="1"/>
            <a:r>
              <a:rPr lang="en-US" dirty="0" smtClean="0"/>
              <a:t>Muslim</a:t>
            </a:r>
          </a:p>
          <a:p>
            <a:pPr lvl="1"/>
            <a:r>
              <a:rPr lang="en-US" dirty="0" smtClean="0"/>
              <a:t>Pop. 2500</a:t>
            </a:r>
          </a:p>
          <a:p>
            <a:r>
              <a:rPr lang="en-US" dirty="0" smtClean="0"/>
              <a:t>Sumatra’s divided into nine provinces</a:t>
            </a:r>
          </a:p>
          <a:p>
            <a:pPr lvl="1"/>
            <a:r>
              <a:rPr lang="en-US" dirty="0" smtClean="0"/>
              <a:t>Each with different dialects</a:t>
            </a:r>
          </a:p>
        </p:txBody>
      </p:sp>
    </p:spTree>
    <p:extLst>
      <p:ext uri="{BB962C8B-B14F-4D97-AF65-F5344CB8AC3E}">
        <p14:creationId xmlns:p14="http://schemas.microsoft.com/office/powerpoint/2010/main" val="382653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34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38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Best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Wet </a:t>
            </a:r>
            <a:r>
              <a:rPr lang="en-US" dirty="0" smtClean="0"/>
              <a:t>season from November to March</a:t>
            </a:r>
          </a:p>
          <a:p>
            <a:r>
              <a:rPr lang="en-US" dirty="0" smtClean="0"/>
              <a:t>Full moons or new moons </a:t>
            </a:r>
          </a:p>
          <a:p>
            <a:r>
              <a:rPr lang="en-US" dirty="0" smtClean="0"/>
              <a:t>Incoming tide</a:t>
            </a:r>
          </a:p>
          <a:p>
            <a:pPr lvl="1" fontAlgn="ctr"/>
            <a:r>
              <a:rPr lang="en-US" sz="1200" b="1" dirty="0"/>
              <a:t>APRIL </a:t>
            </a:r>
            <a:r>
              <a:rPr lang="en-US" sz="1200" b="1" dirty="0" smtClean="0"/>
              <a:t>2012 (20-120%) </a:t>
            </a:r>
            <a:endParaRPr lang="en-US" sz="1200" dirty="0"/>
          </a:p>
          <a:p>
            <a:pPr lvl="1" fontAlgn="ctr"/>
            <a:r>
              <a:rPr lang="en-US" sz="1200" dirty="0"/>
              <a:t>April 5 - Tidal Range : 87 / 95</a:t>
            </a:r>
          </a:p>
          <a:p>
            <a:pPr lvl="1" fontAlgn="ctr"/>
            <a:r>
              <a:rPr lang="en-US" sz="1200" dirty="0"/>
              <a:t>April 6 - Tidal Range : 101 / 106 (Full Moon)</a:t>
            </a:r>
          </a:p>
          <a:p>
            <a:pPr lvl="1" fontAlgn="ctr"/>
            <a:r>
              <a:rPr lang="en-US" sz="1200" dirty="0"/>
              <a:t>April 7 - Tidal Range : 110 / 113</a:t>
            </a:r>
          </a:p>
          <a:p>
            <a:pPr lvl="1" fontAlgn="ctr"/>
            <a:r>
              <a:rPr lang="en-US" sz="1200" dirty="0"/>
              <a:t>April 8 - Tidal Range : 114 / 113</a:t>
            </a:r>
          </a:p>
          <a:p>
            <a:pPr lvl="1" fontAlgn="ctr"/>
            <a:r>
              <a:rPr lang="en-US" sz="1200" dirty="0"/>
              <a:t>April 9 - Tidal Range : 110 / 106</a:t>
            </a:r>
          </a:p>
          <a:p>
            <a:pPr lvl="1" fontAlgn="ctr"/>
            <a:r>
              <a:rPr lang="en-US" sz="1200" dirty="0"/>
              <a:t>April 10 - Tidal Range : 101 / 94</a:t>
            </a:r>
          </a:p>
          <a:p>
            <a:pPr marL="13716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2793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Skis</a:t>
            </a:r>
          </a:p>
          <a:p>
            <a:r>
              <a:rPr lang="en-US" dirty="0" smtClean="0"/>
              <a:t>Zodiacs</a:t>
            </a:r>
          </a:p>
          <a:p>
            <a:r>
              <a:rPr lang="en-US" dirty="0" smtClean="0"/>
              <a:t>Tow lines</a:t>
            </a:r>
          </a:p>
          <a:p>
            <a:r>
              <a:rPr lang="en-US" dirty="0" smtClean="0"/>
              <a:t>Boards</a:t>
            </a:r>
          </a:p>
          <a:p>
            <a:pPr lvl="3">
              <a:buFont typeface="Wingdings" pitchFamily="2" charset="2"/>
              <a:buChar char="§"/>
            </a:pPr>
            <a:r>
              <a:rPr lang="en-US" sz="2400" dirty="0" smtClean="0"/>
              <a:t>Warm water wax</a:t>
            </a:r>
          </a:p>
          <a:p>
            <a:pPr lvl="3">
              <a:buFont typeface="Wingdings" pitchFamily="2" charset="2"/>
              <a:buChar char="§"/>
            </a:pPr>
            <a:r>
              <a:rPr lang="en-US" sz="2400" dirty="0" smtClean="0"/>
              <a:t>Wave for all styles</a:t>
            </a:r>
          </a:p>
          <a:p>
            <a:pPr lvl="3">
              <a:buFont typeface="Wingdings" pitchFamily="2" charset="2"/>
              <a:buChar char="§"/>
            </a:pPr>
            <a:r>
              <a:rPr lang="en-US" sz="2400" dirty="0" smtClean="0"/>
              <a:t>Fresh water, more buoyant boards</a:t>
            </a: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62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799"/>
            <a:ext cx="8534400" cy="627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59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Event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tidal bore is a body of water that rushes up stream and is characterized by a defined front of one or several waves that often break, followed by the main body.</a:t>
            </a:r>
          </a:p>
          <a:p>
            <a:r>
              <a:rPr lang="en-US" dirty="0" smtClean="0"/>
              <a:t>Tidal wave by definition sweeps up river 65 </a:t>
            </a:r>
            <a:r>
              <a:rPr lang="en-US" dirty="0" smtClean="0"/>
              <a:t>kilometers.</a:t>
            </a:r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016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34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2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last 1 hour or more</a:t>
            </a:r>
          </a:p>
          <a:p>
            <a:r>
              <a:rPr lang="en-US" dirty="0" smtClean="0"/>
              <a:t>Unconfirmed record was 62 minutes</a:t>
            </a:r>
          </a:p>
          <a:p>
            <a:r>
              <a:rPr lang="en-US" dirty="0" smtClean="0"/>
              <a:t>Can produce 10 foot faces</a:t>
            </a:r>
          </a:p>
          <a:p>
            <a:r>
              <a:rPr lang="en-US" dirty="0" smtClean="0"/>
              <a:t>Majority 2-6 feet</a:t>
            </a:r>
          </a:p>
          <a:p>
            <a:r>
              <a:rPr lang="en-US" dirty="0" smtClean="0"/>
              <a:t>Breaks for approximately 4 hours</a:t>
            </a:r>
          </a:p>
          <a:p>
            <a:r>
              <a:rPr lang="en-US" dirty="0" smtClean="0"/>
              <a:t>4-5 sections able to be surfed</a:t>
            </a:r>
          </a:p>
        </p:txBody>
      </p:sp>
    </p:spTree>
    <p:extLst>
      <p:ext uri="{BB962C8B-B14F-4D97-AF65-F5344CB8AC3E}">
        <p14:creationId xmlns:p14="http://schemas.microsoft.com/office/powerpoint/2010/main" val="47557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25356" cy="625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0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78" y="304800"/>
            <a:ext cx="8551944" cy="622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8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Times New Roman" pitchFamily="18" charset="0"/>
              </a:rPr>
              <a:t>References</a:t>
            </a:r>
            <a:endParaRPr lang="en-US" dirty="0"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http://www.ripcurl.com/index.php?t2t9#popup-1</a:t>
            </a:r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www.bonosurf.com</a:t>
            </a:r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maps.google.com/maps?hl=en&amp;tab=wl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http://uwong.blogspot.com/2008/05/bono-on-kampar-river-longest-surfing.html#!/2008/05/bono-on-kampar-river-longest-surfing.html</a:t>
            </a:r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google.com/imgres?q=map+of+indian+ocean&amp;hl=en&amp;sa=X&amp;biw=1280&amp;bih=872&amp;tbm=isch&amp;prmd=imvns&amp;tbnid=c-dkQYTGk4gB6M:&amp;imgrefurl=http://fr.wikipedia.org/wiki/Fichier:Indian_Ocean_laea_relief_location_map.jpg&amp;docid=PPGkhebLEyNsnM&amp;imgurl=http://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upload.wikimedia.org/wikipedia/commons/c/c6/Indian_Ocean_laea_relief_location_map.jpg&amp;w=1181&amp;h=1109&amp;ei=OB6vTp7OH4PagAf-nsWvAQ&amp;zoom=1&amp;iact=rc&amp;dur=63&amp;sig=103032668943935621440&amp;page=11&amp;tbnh=140&amp;tbnw=149&amp;start=224&amp;ndsp=23&amp;ved=1t:429,r:9,s:224&amp;tx=103&amp;ty=51</a:t>
            </a:r>
          </a:p>
          <a:p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http://www.stormsurf.com/locals/ment.shtml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www.youtube.com/watch?v=dMmG6rmfXGA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3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48640" lvl="1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sz="2800" dirty="0" smtClean="0"/>
              <a:t>Sumatra, Indonesia</a:t>
            </a:r>
            <a:endParaRPr lang="en-US" sz="2800" dirty="0"/>
          </a:p>
          <a:p>
            <a:r>
              <a:rPr lang="en-US" dirty="0" smtClean="0"/>
              <a:t>Kampar </a:t>
            </a:r>
            <a:r>
              <a:rPr lang="en-US" dirty="0" smtClean="0"/>
              <a:t>Bono</a:t>
            </a:r>
          </a:p>
          <a:p>
            <a:pPr lvl="1"/>
            <a:r>
              <a:rPr lang="en-US" dirty="0" smtClean="0"/>
              <a:t>River name. Locals call it </a:t>
            </a:r>
            <a:r>
              <a:rPr lang="en-US" dirty="0" err="1" smtClean="0"/>
              <a:t>Bekudo</a:t>
            </a:r>
            <a:r>
              <a:rPr lang="en-US" dirty="0" smtClean="0"/>
              <a:t> Bono (Bono rodeo)</a:t>
            </a:r>
          </a:p>
          <a:p>
            <a:r>
              <a:rPr lang="en-US" dirty="0" smtClean="0"/>
              <a:t>South China Sea</a:t>
            </a:r>
          </a:p>
          <a:p>
            <a:r>
              <a:rPr lang="en-US" dirty="0" smtClean="0"/>
              <a:t>Gulf of Thailand</a:t>
            </a:r>
          </a:p>
          <a:p>
            <a:r>
              <a:rPr lang="en-US" dirty="0" smtClean="0"/>
              <a:t>Java Sea</a:t>
            </a:r>
          </a:p>
          <a:p>
            <a:r>
              <a:rPr lang="en-US" dirty="0" smtClean="0"/>
              <a:t>Malacca Straight </a:t>
            </a:r>
          </a:p>
          <a:p>
            <a:r>
              <a:rPr lang="en-US" dirty="0" err="1" smtClean="0"/>
              <a:t>Ketam</a:t>
            </a:r>
            <a:r>
              <a:rPr lang="en-US" dirty="0" smtClean="0"/>
              <a:t> </a:t>
            </a:r>
            <a:r>
              <a:rPr lang="en-US" dirty="0"/>
              <a:t>Island to Kuala </a:t>
            </a:r>
            <a:r>
              <a:rPr lang="en-US" dirty="0" err="1"/>
              <a:t>Panduk</a:t>
            </a:r>
            <a:r>
              <a:rPr lang="en-US" dirty="0"/>
              <a:t> </a:t>
            </a:r>
            <a:r>
              <a:rPr lang="en-US" dirty="0" smtClean="0"/>
              <a:t>village</a:t>
            </a:r>
            <a:endParaRPr lang="en-US" dirty="0" smtClean="0"/>
          </a:p>
          <a:p>
            <a:r>
              <a:rPr lang="en-US" dirty="0" smtClean="0"/>
              <a:t>Kuala </a:t>
            </a:r>
            <a:r>
              <a:rPr lang="en-US" dirty="0"/>
              <a:t>Kampar</a:t>
            </a:r>
          </a:p>
          <a:p>
            <a:r>
              <a:rPr lang="en-US" dirty="0" err="1" smtClean="0"/>
              <a:t>Teluk</a:t>
            </a:r>
            <a:r>
              <a:rPr lang="en-US" dirty="0" smtClean="0"/>
              <a:t> </a:t>
            </a:r>
            <a:r>
              <a:rPr lang="en-US" dirty="0" err="1" smtClean="0"/>
              <a:t>Meranti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73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11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81000"/>
            <a:ext cx="8364056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1" y="38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1600" dirty="0">
                <a:hlinkClick r:id="rId3"/>
              </a:rPr>
              <a:t>http://maps.google.com/maps?hl=en&amp;tab=wl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1395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Incoming </a:t>
            </a:r>
            <a:r>
              <a:rPr lang="en-US" dirty="0" smtClean="0"/>
              <a:t>tide</a:t>
            </a:r>
          </a:p>
          <a:p>
            <a:r>
              <a:rPr lang="en-US" dirty="0" smtClean="0"/>
              <a:t>Narrow channel </a:t>
            </a:r>
          </a:p>
          <a:p>
            <a:r>
              <a:rPr lang="en-US" dirty="0" smtClean="0"/>
              <a:t>Larger </a:t>
            </a:r>
            <a:r>
              <a:rPr lang="en-US" dirty="0"/>
              <a:t>bores happen during full moons</a:t>
            </a:r>
          </a:p>
          <a:p>
            <a:r>
              <a:rPr lang="en-US" dirty="0"/>
              <a:t>Larger bores during the wet season, November to March</a:t>
            </a:r>
          </a:p>
          <a:p>
            <a:r>
              <a:rPr lang="en-US" dirty="0"/>
              <a:t>Larger bores during daily tides from October to April</a:t>
            </a:r>
          </a:p>
          <a:p>
            <a:r>
              <a:rPr lang="en-US" dirty="0" smtClean="0"/>
              <a:t>Guaranteed waves</a:t>
            </a:r>
          </a:p>
          <a:p>
            <a:pPr lvl="1"/>
            <a:r>
              <a:rPr lang="en-US" dirty="0" smtClean="0"/>
              <a:t>Incoming tide </a:t>
            </a:r>
            <a:endParaRPr lang="en-US" dirty="0" smtClean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www.stormsurf.com/locals/ment.shtml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Getting there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Flight to </a:t>
            </a:r>
            <a:r>
              <a:rPr lang="en-US" dirty="0" err="1" smtClean="0"/>
              <a:t>Pekanbaru</a:t>
            </a:r>
            <a:r>
              <a:rPr lang="en-US" dirty="0" smtClean="0"/>
              <a:t>, Indonesia</a:t>
            </a:r>
          </a:p>
          <a:p>
            <a:pPr lvl="1"/>
            <a:r>
              <a:rPr lang="en-US" dirty="0" smtClean="0"/>
              <a:t>$2,247.00</a:t>
            </a:r>
          </a:p>
          <a:p>
            <a:pPr lvl="1"/>
            <a:r>
              <a:rPr lang="en-US" dirty="0" smtClean="0"/>
              <a:t>Philadelphia to Raleigh, N.C, Raleigh to Singapore, Singapore to </a:t>
            </a:r>
            <a:r>
              <a:rPr lang="en-US" dirty="0" err="1" smtClean="0"/>
              <a:t>Pekanbaru</a:t>
            </a:r>
            <a:endParaRPr lang="en-US" dirty="0"/>
          </a:p>
          <a:p>
            <a:r>
              <a:rPr lang="en-US" dirty="0" smtClean="0"/>
              <a:t> Bus ride from </a:t>
            </a:r>
            <a:r>
              <a:rPr lang="en-US" dirty="0" err="1" smtClean="0"/>
              <a:t>Pekanbaru</a:t>
            </a:r>
            <a:r>
              <a:rPr lang="en-US" dirty="0" smtClean="0"/>
              <a:t> to </a:t>
            </a:r>
            <a:r>
              <a:rPr lang="en-US" dirty="0" err="1" smtClean="0"/>
              <a:t>Teluk</a:t>
            </a:r>
            <a:r>
              <a:rPr lang="en-US" dirty="0" smtClean="0"/>
              <a:t> </a:t>
            </a:r>
            <a:r>
              <a:rPr lang="en-US" dirty="0" err="1" smtClean="0"/>
              <a:t>Meranti</a:t>
            </a:r>
            <a:endParaRPr lang="en-US" dirty="0" smtClean="0"/>
          </a:p>
          <a:p>
            <a:pPr lvl="1"/>
            <a:r>
              <a:rPr lang="en-US" dirty="0" smtClean="0"/>
              <a:t>From 4 to 7 hours depending on road conditions</a:t>
            </a:r>
          </a:p>
          <a:p>
            <a:pPr lvl="1"/>
            <a:r>
              <a:rPr lang="en-US" dirty="0" smtClean="0"/>
              <a:t>$150.00</a:t>
            </a:r>
          </a:p>
          <a:p>
            <a:r>
              <a:rPr lang="en-US" dirty="0" smtClean="0"/>
              <a:t>Travel time approximately 35 hours </a:t>
            </a:r>
          </a:p>
          <a:p>
            <a:pPr lvl="1"/>
            <a:r>
              <a:rPr lang="en-US" dirty="0" smtClean="0"/>
              <a:t>Situations dictate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3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312863" y="1563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550253"/>
              </p:ext>
            </p:extLst>
          </p:nvPr>
        </p:nvGraphicFramePr>
        <p:xfrm>
          <a:off x="304800" y="268668"/>
          <a:ext cx="8534400" cy="578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u="none" strike="noStrike" dirty="0">
                          <a:effectLst/>
                        </a:rPr>
                        <a:t>$2247</a:t>
                      </a:r>
                      <a:br>
                        <a:rPr lang="en-US" sz="1500" u="none" strike="noStrike" dirty="0">
                          <a:effectLst/>
                        </a:rPr>
                      </a:br>
                      <a:r>
                        <a:rPr lang="en-US" sz="900" u="none" strike="noStrike" dirty="0">
                          <a:effectLst/>
                        </a:rPr>
                        <a:t>$2247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50" dirty="0">
                          <a:effectLst/>
                        </a:rPr>
                        <a:t>[Total Incl. fees excl. </a:t>
                      </a:r>
                      <a:r>
                        <a:rPr lang="en-US" sz="900" dirty="0">
                          <a:effectLst/>
                          <a:hlinkClick r:id="rId2"/>
                        </a:rPr>
                        <a:t>taxes</a:t>
                      </a:r>
                      <a:r>
                        <a:rPr lang="en-US" sz="850" dirty="0">
                          <a:effectLst/>
                        </a:rPr>
                        <a:t>]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47625" marT="47625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030741"/>
              </p:ext>
            </p:extLst>
          </p:nvPr>
        </p:nvGraphicFramePr>
        <p:xfrm>
          <a:off x="304800" y="838199"/>
          <a:ext cx="8534400" cy="57911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577"/>
                <a:gridCol w="1637890"/>
                <a:gridCol w="1228418"/>
                <a:gridCol w="2374939"/>
                <a:gridCol w="1801680"/>
                <a:gridCol w="818946"/>
                <a:gridCol w="344950"/>
              </a:tblGrid>
              <a:tr h="541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US Airways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3409   </a:t>
                      </a:r>
                      <a:r>
                        <a:rPr lang="en-US" sz="600" u="sng">
                          <a:effectLst/>
                        </a:rPr>
                        <a:t>E70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Philadelphia (PHL)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Raleigh/Durham (RDU)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10:55pm -01Apr, Sun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12:18am -02Apr, Mon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1hr 23min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275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Operated by US AIRWAYS EXPRESS-REPUBLIC AIRLINES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275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Connecting flight wait time 10 hours 7 minutes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825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541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United Airlines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803   </a:t>
                      </a:r>
                      <a:r>
                        <a:rPr lang="en-US" sz="600" u="sng">
                          <a:effectLst/>
                        </a:rPr>
                        <a:t>319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Raleigh/Durham (RDU)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Singapore Changi (SIN)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10:25am -02Apr, Mon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12:20am -04Apr, Wed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u="sng">
                          <a:effectLst/>
                        </a:rPr>
                        <a:t>2 Stops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25hr 55min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275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Connecting flight wait time 6 hours 30 minutes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825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45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Garuda Indonesia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9026   </a:t>
                      </a:r>
                      <a:r>
                        <a:rPr lang="en-US" sz="600" u="sng">
                          <a:effectLst/>
                        </a:rPr>
                        <a:t>319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Singapore Changi (SIN)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Pekanbaru (PKU)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06:50am -04Apr, Wed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06:55am -04Apr, Wed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Business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1hr 5min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275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Operated by SilkAir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59183" marR="59183" marT="29592" marB="29592"/>
                </a:tc>
              </a:tr>
              <a:tr h="202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 Duration : 28hr 23min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Layover Time : 16hr 37min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Total Trip Time: 45hr 00min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23299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202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222641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4571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Garuda Indonesia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179   </a:t>
                      </a:r>
                      <a:r>
                        <a:rPr lang="en-US" sz="600" u="sng">
                          <a:effectLst/>
                        </a:rPr>
                        <a:t>738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Pekanbaru (PKU)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Jakarta (CGK)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06:30pm -15Apr, Sun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08:10pm -15Apr, Sun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1hr 40min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45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ANA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938   </a:t>
                      </a:r>
                      <a:r>
                        <a:rPr lang="en-US" sz="600" u="sng">
                          <a:effectLst/>
                        </a:rPr>
                        <a:t>763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Jakarta (CGK)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Tokyo Narita (NRT)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09:45pm -15Apr, Sun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07:15am -16Apr, Mon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7hr 30min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541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United Airlines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9682   </a:t>
                      </a:r>
                      <a:r>
                        <a:rPr lang="en-US" sz="600" u="sng">
                          <a:effectLst/>
                        </a:rPr>
                        <a:t>777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Tokyo Narita (NRT)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Washington Dulles (IAD)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11:05am -16Apr, Mon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10:40am -16Apr, Mon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12hr 35min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202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Operated by ANA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45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United Airlines </a:t>
                      </a:r>
                      <a:endParaRPr lang="en-US" sz="7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 3388   </a:t>
                      </a:r>
                      <a:r>
                        <a:rPr lang="en-US" sz="600" u="sng">
                          <a:effectLst/>
                        </a:rPr>
                        <a:t>ER4</a:t>
                      </a:r>
                      <a:r>
                        <a:rPr lang="en-US" sz="600">
                          <a:effectLst/>
                        </a:rPr>
                        <a:t>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More Information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308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Washington Dulles (IAD)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Philadelphia (PHL)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12:26pm -16Apr, Mon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01:32pm -16Apr, Mon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Nonstop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Coach </a:t>
                      </a:r>
                      <a:br>
                        <a:rPr lang="en-US" sz="600">
                          <a:effectLst/>
                        </a:rPr>
                      </a:br>
                      <a:r>
                        <a:rPr lang="en-US" sz="600">
                          <a:effectLst/>
                        </a:rPr>
                        <a:t>1hr 6min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202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Operated by UNITED EXPRESS/ TRANS STATES AIRLINES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  <a:tr h="202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Flight Duration : 22hr 51min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Layover Time : 7hr 11min 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Total Trip Time: 30hr 02min</a:t>
                      </a:r>
                      <a:endParaRPr lang="en-US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123299" marT="554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7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55484" marB="0" anchor="ctr"/>
                </a:tc>
              </a:tr>
            </a:tbl>
          </a:graphicData>
        </a:graphic>
      </p:graphicFrame>
      <p:pic>
        <p:nvPicPr>
          <p:cNvPr id="1036" name="Picture 21" descr="Description: http://www.cheapoair.com/I/AI/U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"/>
            <a:ext cx="5715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1901825" y="1516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24" y="304800"/>
            <a:ext cx="8398976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3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347</TotalTime>
  <Words>623</Words>
  <Application>Microsoft Office PowerPoint</Application>
  <PresentationFormat>On-screen Show (4:3)</PresentationFormat>
  <Paragraphs>153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Apex</vt:lpstr>
      <vt:lpstr>Seven Ghosts</vt:lpstr>
      <vt:lpstr>The Event</vt:lpstr>
      <vt:lpstr>Location</vt:lpstr>
      <vt:lpstr>PowerPoint Presentation</vt:lpstr>
      <vt:lpstr>PowerPoint Presentation</vt:lpstr>
      <vt:lpstr>Factors</vt:lpstr>
      <vt:lpstr>Getting there</vt:lpstr>
      <vt:lpstr>PowerPoint Presentation</vt:lpstr>
      <vt:lpstr>PowerPoint Presentation</vt:lpstr>
      <vt:lpstr>PowerPoint Presentation</vt:lpstr>
      <vt:lpstr>Bono Surf Camp</vt:lpstr>
      <vt:lpstr>Camp Operations</vt:lpstr>
      <vt:lpstr>Considerations</vt:lpstr>
      <vt:lpstr>Further Considerations </vt:lpstr>
      <vt:lpstr>Culture</vt:lpstr>
      <vt:lpstr>PowerPoint Presentation</vt:lpstr>
      <vt:lpstr>Best time</vt:lpstr>
      <vt:lpstr>Equipment</vt:lpstr>
      <vt:lpstr>PowerPoint Presentation</vt:lpstr>
      <vt:lpstr>PowerPoint Presentation</vt:lpstr>
      <vt:lpstr>Rides</vt:lpstr>
      <vt:lpstr>PowerPoint Presentation</vt:lpstr>
      <vt:lpstr>PowerPoint Presentation</vt:lpstr>
      <vt:lpstr>References</vt:lpstr>
    </vt:vector>
  </TitlesOfParts>
  <Company>RSCNJ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Seven Ghosts</dc:title>
  <dc:creator>knipec</dc:creator>
  <cp:lastModifiedBy>knipec</cp:lastModifiedBy>
  <cp:revision>57</cp:revision>
  <dcterms:created xsi:type="dcterms:W3CDTF">2011-10-20T14:20:55Z</dcterms:created>
  <dcterms:modified xsi:type="dcterms:W3CDTF">2011-10-31T23:30:22Z</dcterms:modified>
</cp:coreProperties>
</file>